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5" r:id="rId10"/>
    <p:sldId id="266" r:id="rId11"/>
    <p:sldId id="267" r:id="rId12"/>
    <p:sldId id="270" r:id="rId13"/>
    <p:sldId id="268" r:id="rId14"/>
    <p:sldId id="269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3" r:id="rId26"/>
    <p:sldId id="284" r:id="rId27"/>
    <p:sldId id="285" r:id="rId28"/>
    <p:sldId id="286" r:id="rId29"/>
    <p:sldId id="287" r:id="rId30"/>
    <p:sldId id="281" r:id="rId31"/>
    <p:sldId id="282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315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</p:sldIdLst>
  <p:sldSz cx="12192000" cy="6858000"/>
  <p:notesSz cx="6858000" cy="9144000"/>
  <p:defaultTextStyle>
    <a:defPPr>
      <a:defRPr lang="en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3" autoAdjust="0"/>
    <p:restoredTop sz="94660"/>
  </p:normalViewPr>
  <p:slideViewPr>
    <p:cSldViewPr snapToGrid="0">
      <p:cViewPr varScale="1">
        <p:scale>
          <a:sx n="96" d="100"/>
          <a:sy n="96" d="100"/>
        </p:scale>
        <p:origin x="96" y="8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19F36-1088-4C89-B60A-748AA6965A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A9AACF9-FEB8-4BB0-9A2F-8B00DE5FA5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F2CF19-B23E-4294-A3BB-16E90931FD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773F61-7787-4807-B3AB-7C9A15A33FDA}" type="datetimeFigureOut">
              <a:rPr lang="en-NL" smtClean="0"/>
              <a:t>25/02/2021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31FDC5-6C97-41A3-BE12-9E2CFC72CC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0CAFDB-31AA-4441-8A8B-345DC956CF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5C338-0AF8-4BF3-9292-FF97849F72C1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0001297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8A39F4-4C39-4688-BC61-870B889E00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5DC6B3C-0D36-42C4-BC0A-2B3F0B9F9F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8B112E-C214-4534-9B33-8F97C9952C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773F61-7787-4807-B3AB-7C9A15A33FDA}" type="datetimeFigureOut">
              <a:rPr lang="en-NL" smtClean="0"/>
              <a:t>25/02/2021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EFE13E-CD61-4BC3-ADF7-20FD981626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1E660A-EF55-4C33-8A35-39FC4762E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5C338-0AF8-4BF3-9292-FF97849F72C1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1909895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4BAED90-8005-4C07-9D82-C262F1F501E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904C28-BAF2-41D1-A801-EC991682B4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1C6EE2-42E3-404A-AE2A-467566669E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773F61-7787-4807-B3AB-7C9A15A33FDA}" type="datetimeFigureOut">
              <a:rPr lang="en-NL" smtClean="0"/>
              <a:t>25/02/2021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7EC25A-7E3D-4AD7-A82C-D86F8B0574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E3BA77-FEAB-4DB4-A7A3-74847B7E4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5C338-0AF8-4BF3-9292-FF97849F72C1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5033819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99ACAE-3AAB-4F98-93B7-0DCBCD8D41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2E962F-8DBD-4BB9-9B26-8C0BE46B6D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25EE26-7643-45CD-8659-F3DA75232C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773F61-7787-4807-B3AB-7C9A15A33FDA}" type="datetimeFigureOut">
              <a:rPr lang="en-NL" smtClean="0"/>
              <a:t>25/02/2021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2D9E80-DDE5-4950-BBDC-37F0F5A9E7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B8A134-9830-462F-82CE-A7184959E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5C338-0AF8-4BF3-9292-FF97849F72C1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855854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B4784-0870-4B44-B3F8-22833B1884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446661-72BC-4453-B6FD-5179BA35A6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1EB86A-6DEE-48C8-B72A-67444C6489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773F61-7787-4807-B3AB-7C9A15A33FDA}" type="datetimeFigureOut">
              <a:rPr lang="en-NL" smtClean="0"/>
              <a:t>25/02/2021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14E35B-5D32-406A-9BAB-463F47C21F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07D088-92AB-4B5D-A977-083A6AE189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5C338-0AF8-4BF3-9292-FF97849F72C1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0146275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9ECBE0-180D-49C6-BA6D-9FB514FDBC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9AD539-EE7C-40E5-A92C-B59FC98124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21E211-DC69-4E1F-9775-A0F0F57F4A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1B969D-1B34-4951-A799-BC4CBFC26A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773F61-7787-4807-B3AB-7C9A15A33FDA}" type="datetimeFigureOut">
              <a:rPr lang="en-NL" smtClean="0"/>
              <a:t>25/02/2021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00D122-C88E-4E07-99BE-ECBD2D5FA0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70A776-0FF9-46F2-B198-7B33456CEB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5C338-0AF8-4BF3-9292-FF97849F72C1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2086976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E525F-15E2-4E1A-AA69-2A895E3979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3F20F3-9B89-42BA-9CB4-C501A2B458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17117A-91A9-48C2-8E8C-42B62CA854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5C4DF61-BB33-40E9-99AE-1B289F4051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93457A3-C5C8-4584-994F-072158A6FFA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99701C1-231B-43DE-BDDC-30BF44B2BB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773F61-7787-4807-B3AB-7C9A15A33FDA}" type="datetimeFigureOut">
              <a:rPr lang="en-NL" smtClean="0"/>
              <a:t>25/02/2021</a:t>
            </a:fld>
            <a:endParaRPr lang="en-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FF004F-82A9-4218-B3F3-59AE6DB427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D6DC483-4BC2-466E-8202-BE836A7622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5C338-0AF8-4BF3-9292-FF97849F72C1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5007945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92F96-3EF2-4B5C-91AA-08AC4951A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F3AC05-9E09-4BB7-AADC-751E2222DF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773F61-7787-4807-B3AB-7C9A15A33FDA}" type="datetimeFigureOut">
              <a:rPr lang="en-NL" smtClean="0"/>
              <a:t>25/02/2021</a:t>
            </a:fld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2A0A8A-179C-45F3-A9B7-EEB484692F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442E05-0290-492F-827D-0D59366469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5C338-0AF8-4BF3-9292-FF97849F72C1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7550088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20ACA8D-037E-4BC2-880A-492AB4D07B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773F61-7787-4807-B3AB-7C9A15A33FDA}" type="datetimeFigureOut">
              <a:rPr lang="en-NL" smtClean="0"/>
              <a:t>25/02/2021</a:t>
            </a:fld>
            <a:endParaRPr lang="en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F650396-3F2B-43EF-83B8-2820376C7A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BD90A2-1FF4-4106-80FD-101B46001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5C338-0AF8-4BF3-9292-FF97849F72C1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4705748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D0D862-E0ED-40E6-80B7-C4BC5485D9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BFC788-E921-4EB4-A380-8F7F584D4F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7BFA9A-E505-4332-839B-9B855A5685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C9F093-D10A-4020-8AC9-CB10B2A304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773F61-7787-4807-B3AB-7C9A15A33FDA}" type="datetimeFigureOut">
              <a:rPr lang="en-NL" smtClean="0"/>
              <a:t>25/02/2021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1D20D5-C8A0-4699-A696-F5EE991F63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F9DC83-FE2A-4C21-BDEA-895ECE2C8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5C338-0AF8-4BF3-9292-FF97849F72C1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0701390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BB44D-3143-4488-9908-489EA2624F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9908803-0710-4476-B5EB-BFE5429E0CC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C36966-C748-489D-BF9A-67C9DA7E60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961DC3-2C4B-4681-B689-6BD5168FBD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773F61-7787-4807-B3AB-7C9A15A33FDA}" type="datetimeFigureOut">
              <a:rPr lang="en-NL" smtClean="0"/>
              <a:t>25/02/2021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0C3306-4F1A-4B91-A9AA-F278DE741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149613-0E16-4298-98AF-60C693A7E3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5C338-0AF8-4BF3-9292-FF97849F72C1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7828717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AF7C1EB-6B12-427C-B708-9651E2FC1E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845704-7124-409A-998F-300F8ADC8E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AD26B5-B94A-4DEC-B278-7DCF860F8B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773F61-7787-4807-B3AB-7C9A15A33FDA}" type="datetimeFigureOut">
              <a:rPr lang="en-NL" smtClean="0"/>
              <a:t>25/02/2021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B05374-F145-4714-81A6-245AC7CEA9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0FE254-6F06-467C-81EC-5FE95C522E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65C338-0AF8-4BF3-9292-FF97849F72C1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5589010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06124-F5C0-4312-9FDC-E3637205532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4866817-B6B3-4610-B2CD-DB87DB4985D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2E22C6-75EC-4A8F-BD10-A367C23192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1262062"/>
            <a:ext cx="8229600" cy="433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5105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EBDE7-FECE-4033-B134-6F218BA0CC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318A3C-0BF4-4624-96CC-B7F671DCFA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DFC085-B6A0-4319-866C-4A70CE8290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0287" y="0"/>
            <a:ext cx="64914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0370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42995-2305-435F-BE60-5F827D3D3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A66C0C-69EB-4C5D-887F-5EBF611765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DE45D0-522E-439F-BA2A-C796C49650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4802" y="0"/>
            <a:ext cx="69623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3789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8BB2E-5E0B-4A58-8B32-53B763EF75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3D31AC-0F6A-4FEF-BFCF-5E7D0C6680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F6DFCB-ECB7-48A0-B9C5-932A4A902F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2625" y="838200"/>
            <a:ext cx="8286750" cy="5181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2541A6A-468C-4189-AF15-88B42A7174A7}"/>
              </a:ext>
            </a:extLst>
          </p:cNvPr>
          <p:cNvSpPr txBox="1"/>
          <p:nvPr/>
        </p:nvSpPr>
        <p:spPr>
          <a:xfrm>
            <a:off x="9064486" y="1507660"/>
            <a:ext cx="2097156" cy="52322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sz="1400" dirty="0" err="1"/>
              <a:t>BackendRg</a:t>
            </a:r>
            <a:endParaRPr lang="en-GB" sz="1400" dirty="0"/>
          </a:p>
          <a:p>
            <a:r>
              <a:rPr lang="en-GB" sz="1400" dirty="0" err="1"/>
              <a:t>FrontendRg</a:t>
            </a:r>
            <a:endParaRPr lang="en-NL" sz="1400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7542E9C-3993-484C-8EEC-8B55702DED55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8050696" y="1769270"/>
            <a:ext cx="1013790" cy="5465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AB6CF46-0201-49C4-B382-00B819C46714}"/>
              </a:ext>
            </a:extLst>
          </p:cNvPr>
          <p:cNvSpPr txBox="1"/>
          <p:nvPr/>
        </p:nvSpPr>
        <p:spPr>
          <a:xfrm>
            <a:off x="2985052" y="28126"/>
            <a:ext cx="2097156" cy="73866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sz="1400" dirty="0"/>
              <a:t>New-</a:t>
            </a:r>
            <a:r>
              <a:rPr lang="en-GB" sz="1400" dirty="0" err="1"/>
              <a:t>AzContainerGroup</a:t>
            </a:r>
            <a:endParaRPr lang="en-GB" sz="1400" dirty="0"/>
          </a:p>
          <a:p>
            <a:r>
              <a:rPr lang="en-GB" sz="1400" dirty="0"/>
              <a:t>New-</a:t>
            </a:r>
            <a:r>
              <a:rPr lang="en-GB" sz="1400" dirty="0" err="1"/>
              <a:t>AzContainerService</a:t>
            </a:r>
            <a:endParaRPr lang="en-GB" sz="1400" dirty="0"/>
          </a:p>
          <a:p>
            <a:r>
              <a:rPr lang="en-GB" sz="1400" dirty="0"/>
              <a:t>New-</a:t>
            </a:r>
            <a:r>
              <a:rPr lang="en-GB" sz="1400" dirty="0" err="1"/>
              <a:t>AzResourceGroup</a:t>
            </a:r>
            <a:endParaRPr lang="en-GB" sz="1400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8B89628-06AA-4C48-988C-68CC3BCE35D5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4033630" y="766790"/>
            <a:ext cx="448918" cy="16583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28F8566-BC8F-446F-A3FD-AA789D9A1131}"/>
              </a:ext>
            </a:extLst>
          </p:cNvPr>
          <p:cNvCxnSpPr>
            <a:cxnSpLocks/>
          </p:cNvCxnSpPr>
          <p:nvPr/>
        </p:nvCxnSpPr>
        <p:spPr>
          <a:xfrm>
            <a:off x="4033630" y="823145"/>
            <a:ext cx="0" cy="25221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28D9076-48F1-457F-840F-EDB071A79CF8}"/>
              </a:ext>
            </a:extLst>
          </p:cNvPr>
          <p:cNvCxnSpPr>
            <a:cxnSpLocks/>
            <a:stCxn id="6" idx="2"/>
          </p:cNvCxnSpPr>
          <p:nvPr/>
        </p:nvCxnSpPr>
        <p:spPr>
          <a:xfrm flipH="1">
            <a:off x="8255174" y="2030880"/>
            <a:ext cx="1857890" cy="13981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614A216A-FF4C-4FE5-B725-F16D6EB12D29}"/>
              </a:ext>
            </a:extLst>
          </p:cNvPr>
          <p:cNvSpPr txBox="1"/>
          <p:nvPr/>
        </p:nvSpPr>
        <p:spPr>
          <a:xfrm>
            <a:off x="8928651" y="4711373"/>
            <a:ext cx="2097156" cy="73866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sz="1400" dirty="0" err="1"/>
              <a:t>CheckoutService</a:t>
            </a:r>
            <a:endParaRPr lang="en-GB" sz="1400" dirty="0"/>
          </a:p>
          <a:p>
            <a:r>
              <a:rPr lang="en-GB" sz="1400" dirty="0" err="1"/>
              <a:t>OrderStatus</a:t>
            </a:r>
            <a:endParaRPr lang="en-GB" sz="1400" dirty="0"/>
          </a:p>
          <a:p>
            <a:r>
              <a:rPr lang="en-GB" sz="1400" dirty="0" err="1"/>
              <a:t>ProductsCatalog</a:t>
            </a:r>
            <a:endParaRPr lang="en-NL" sz="140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657F7E6-88B7-4A5B-A1E4-BCB3430DE310}"/>
              </a:ext>
            </a:extLst>
          </p:cNvPr>
          <p:cNvCxnSpPr>
            <a:cxnSpLocks/>
          </p:cNvCxnSpPr>
          <p:nvPr/>
        </p:nvCxnSpPr>
        <p:spPr>
          <a:xfrm flipH="1" flipV="1">
            <a:off x="6241774" y="3955966"/>
            <a:ext cx="2686878" cy="10798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17457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2B1D3C-89A1-4EF4-AB7C-E3B1169556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7AF957-541D-4F11-B263-B870526EF9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7ECE1C-D8CD-4327-AF19-464A8CE639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83" y="171707"/>
            <a:ext cx="5657850" cy="26098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2B84E83-6ACC-4A98-A58E-9EBD0DED17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2435" y="2025286"/>
            <a:ext cx="6618764" cy="4907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5596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283C8-753A-4571-9474-7F3EF3393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0CF41E-8B5D-460D-A304-598322D3A2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A382A1-4E21-47BB-9BF9-4D2BFC57AF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0725" y="985837"/>
            <a:ext cx="8210550" cy="488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2235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DCDF5-868D-48DC-9D0F-F7CA4ED4F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4413B3-1CAE-4E00-9814-DDA69EB189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096A71-B924-4AFC-86E3-019266293C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3056" y="0"/>
            <a:ext cx="74658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5373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3D2BB-8D8B-40EB-9A51-DA5BA1A42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DC7549-C301-4A7A-8772-4606F7A2B4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830A30-B059-4192-A1E1-B53E0F5C24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0250" y="704850"/>
            <a:ext cx="8191500" cy="544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3399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9D2885-C123-4E67-93CB-D1174E1FB2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8DAC68-F724-4E7A-8DD3-7E8A639AEF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9CDB7F-7085-4EA6-B7D7-B895E35686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1675" y="19050"/>
            <a:ext cx="8248650" cy="681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036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C3A84-9792-4923-8478-7DE468E14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B74FD3-9C89-4FE7-91E3-2BD3154D4F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3A958C-1166-40CB-AEAF-9A529B889D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2150" y="919162"/>
            <a:ext cx="8267700" cy="501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2258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7207A5-400C-443E-B1D7-D368A59DE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4A99A4-CC82-4184-8BC0-D6DBF528C4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CFB281-E61E-46DC-B868-2C2F1D6E9F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7249" y="0"/>
            <a:ext cx="75975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6217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A1438-5DD0-4BA9-9941-B6A9F0EB42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006839-1108-43A5-B890-0DE57B8EEA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E7D846-7A13-488C-9C87-B089E75F0B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6912" y="1200150"/>
            <a:ext cx="8258175" cy="445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5869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1148F-E882-4CDB-97A9-C6052DF4AC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B89DC6-4BA9-4145-8B56-244AD470B0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825A0A-2759-461D-BDD5-69AD50B510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1687" y="881062"/>
            <a:ext cx="8048625" cy="509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6908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B267D-D55B-4B02-93D4-E5B6CEA11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F3E737-D111-42DA-B5AC-561C68DF6C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E67ABC-6E2B-47F3-A554-9888592DD4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4464" y="0"/>
            <a:ext cx="78830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8137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C77B2-2C42-40E7-9C41-051BC4D5E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97326B-D013-4AC3-AF2C-096BC9672E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6F2FD3-A327-4EC5-A4D2-21394B3A5C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125" y="1104900"/>
            <a:ext cx="7905750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6608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0FCEA-DF27-4661-836C-526ABCC1B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EED9B0-5F78-4C31-9479-D8F7D0B5D6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375970-A86A-455E-BA7F-ED62D2DC34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7880" y="0"/>
            <a:ext cx="70362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5380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A2B51-E3E0-4D52-A33F-6408C09FC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D1A96B-38D9-4E5D-BAF9-CAA10374EC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C6AB7C-C0C6-4E42-8FF6-D483F34310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5487" y="614362"/>
            <a:ext cx="8201025" cy="562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3102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0AAD5-C31E-4D89-9EC7-61C14C1E7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B77BAB-B96C-4AA9-9683-E9C2E2E22E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03A980-C5AF-4E48-B953-BA5C834CA6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0974" y="0"/>
            <a:ext cx="76100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62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1D916A-5B4D-4626-843C-D04CC2E2A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FC13AD-3A3C-4642-A9BC-680E30701E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CAF79F-C967-4991-B07C-C94E560BEF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9787" y="233362"/>
            <a:ext cx="7972425" cy="639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6079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11BF36-24E4-4B66-90CC-20ED7E124C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97C7DD-5171-45DE-9EA7-DFB1BDD14A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708343-FD4A-4343-B4F6-69E3B74FC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8509" y="0"/>
            <a:ext cx="80349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1923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EC87AE-6B64-4EFD-AA31-29B1042D0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97A655-317D-4671-A836-3A247812CB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8A9E48-0F12-4BC5-A3FF-B22D472E6D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6925" y="1152525"/>
            <a:ext cx="8058150" cy="455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9251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40F4E3-7B7B-4973-8398-592AF24066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B2B275-D2AB-4735-BEC9-8D662B59A3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</a:t>
            </a:r>
          </a:p>
          <a:p>
            <a:endParaRPr lang="en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5C6206-890F-4F8B-90E4-41FBFE4FE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3743" y="0"/>
            <a:ext cx="63245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4946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4D94FF-EA6E-48A8-8DE6-497801FBF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C99952-DEA2-4794-963F-A96CE18580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15FCA5-6F7B-4582-9033-BCCAAC1541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4537" y="1162050"/>
            <a:ext cx="8162925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1198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AA711F-10F5-4335-8F73-15C59A0BB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DB2807-1DA9-451B-9249-A55C5F1B3C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879DF3-0C00-4637-A06C-7ED4DE3272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6270" y="0"/>
            <a:ext cx="80394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0857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D1E209-1EBD-4CA9-B117-10D99962A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AFA938-1614-4672-B2E9-0979578D95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69FFD8-8AF1-41B5-9B76-6604C4CC0F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2326" y="0"/>
            <a:ext cx="61273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8583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D7CB77-39AE-45E3-9094-99351D53D8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244F40-2B3D-46F9-B891-3F6AD1BCC6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3E1A9E-AE95-4147-A1F1-958E572ED5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1675" y="1047750"/>
            <a:ext cx="824865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204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A612FA-2BD5-46CF-A305-E3896B2EC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906560-44E5-443D-8A82-981237C88E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CEB371-B6F3-41AA-85F3-0D8720EE9C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7219" y="0"/>
            <a:ext cx="72375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5400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5231CC-344F-4BD0-AA5E-5AFA9EC26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5ECA24-742D-44CE-AFF0-E6DE694910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5FAA88-852A-46FD-A18A-FEA8143FC6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4252" y="0"/>
            <a:ext cx="78834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5615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87E29D-7671-4E17-908A-217A42EF7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0E5738-5915-40C1-ABC2-8536D77A6D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302F65-998C-4B69-8E47-6C3B0C33DF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0220" y="0"/>
            <a:ext cx="60315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3876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238C90-A95E-46B5-B398-806F40A086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7DE80F-A4DB-4985-9BEF-FC4EE04657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B6B34C-586F-48B6-9798-36D04359DE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0262" y="500062"/>
            <a:ext cx="7991475" cy="585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4799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A06A7-D51E-4930-B904-F694D7ECF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467E7F-5A80-4BB0-B51B-1CB96E32E9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69A7A3-1797-45D5-99F8-54B785F023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6419" y="0"/>
            <a:ext cx="73591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44344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D7CBB1-C0CC-4A86-A9C2-3AAEDAB87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2BACB3-AB85-4B55-BAEE-CDF9CC8433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6C4D69-07E8-4153-83B0-5E84149972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1675" y="300037"/>
            <a:ext cx="8248650" cy="625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8772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6260BC-6DC9-4B01-BD7A-A62AB5EAF3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C116BC-E93E-4265-9EB2-32AF3A639F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B04189-12C3-41A4-8297-C110A25BE3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5151" y="0"/>
            <a:ext cx="62016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9524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67F2C-BA7A-4758-B1F0-EEE2B0D44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5D64D6-9DD2-4D5A-9AFA-B644A23FD3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121D88-A887-47C1-B346-29276075E9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8812" y="923925"/>
            <a:ext cx="8334375" cy="501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44431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C9D43-1703-4448-BB22-FC68F1183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961D2A-BDCE-46D4-B0B1-952D0D26B1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5191D1-4C1E-44AC-B219-2CDB20A9D3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2162" y="252412"/>
            <a:ext cx="8067675" cy="635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80520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ED0C0-AA9E-441F-B050-F476B2694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3CC1F0-04EC-44DC-ABE8-00FB145429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401010-39AB-4F61-95BD-5E74B642AD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3070" y="0"/>
            <a:ext cx="64858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86045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E1F745-0451-4441-A809-525C50F9B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DCBE63-8C40-4FB8-9156-DC2A7918C1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1589D0C-BF5D-409E-B554-8365DDCCA3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6912" y="704850"/>
            <a:ext cx="8258175" cy="544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94878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8364E6-6C4D-4B73-B149-1F85C7D73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C6B0AF-CA52-4D0C-9EF6-68D8BFE1DD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3D4CD7-9DD0-4641-8031-DEA3E82A42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3575" y="628650"/>
            <a:ext cx="8324850" cy="560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06734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09754B-6AE1-450C-A937-E429D140F6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0E0763-9C7F-41CE-A892-8BD6745F23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237773-0B7D-4D51-AAF2-AB6D98322F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3643" y="0"/>
            <a:ext cx="80247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954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C63980-1B67-454D-908D-71D6FD495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82FB6A-29EF-4568-BDE4-D22D829A41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900392-5FE4-4960-9C42-0914CA2827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587" y="228600"/>
            <a:ext cx="8124825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19737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748DC2-2E06-4BF8-86FC-BCD439E98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32271D-ADD5-4FE0-8E6A-8116BE11E1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9B5955-AB31-4BA9-8CC4-5C0A33214D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9775" y="785812"/>
            <a:ext cx="8172450" cy="528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06245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7906C1-6EB6-49D7-8BD9-CB272FB03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870DDF-7E93-46DA-BFD8-CBD574FF4B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AEDA8F-AC1D-402E-B778-0B5CE10285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587" y="485775"/>
            <a:ext cx="8124825" cy="588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61655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8DBFE-97DE-4A4E-8769-97CDB52EDC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D4CC82-0B17-413E-9C4F-43C920D15B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382ABE-C779-4407-85BB-F8029769FA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261937"/>
            <a:ext cx="8077200" cy="633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15158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FF21D0-7890-4C8E-891F-AECDE11D4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0B89CB-0245-4CA6-B5CE-285A58861D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3A7587-5F80-4AB5-A4FB-E0BBE6A899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587" y="352425"/>
            <a:ext cx="8124825" cy="615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7082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4AD0AC-DDB1-4C07-9E0E-6DC569F699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40668C-FBE3-445A-B0B1-582051BE33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A9133B-F682-4674-81A0-09AB957833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6829" y="0"/>
            <a:ext cx="82183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34542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7B7FD-A97A-4C60-AEB6-7263BDA94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85165E-4ED9-4EF7-9013-6DD0058C64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C6847A-176F-4761-8871-08A09FBDBA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3100" y="714375"/>
            <a:ext cx="8305800" cy="542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33613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12187F-6224-4291-825C-2E6CFE02AA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FEBAC1-70ED-41FE-BD13-76D784F368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A7FD8F-FA61-4A5D-A3D9-F1D4A731C4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9057" y="0"/>
            <a:ext cx="69138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79144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E9D79B-D42C-4287-9219-09D7B4254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A76042-A9B4-4596-96C6-686B938346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FF6F58-C64B-420F-90F0-24A49C6E52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3575" y="1133475"/>
            <a:ext cx="8324850" cy="459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46026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0E6B44-842E-49C7-9C42-E5AE5B229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33A53A-9B63-4AEE-8ED6-A5E9B11B39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7879F5-DC58-4468-9DA0-1849F93AD8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1015" y="0"/>
            <a:ext cx="60699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53440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BD264F-818A-45D2-8F75-0A2997C1CC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52E80-9477-45B6-9AB3-2CB8B4487C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C77716-B8A4-4B4F-A791-B6AF2AA304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2162" y="766762"/>
            <a:ext cx="8067675" cy="532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41092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B9F45-342B-4D41-8A9C-3E9C9AEE30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BFDDD2-84B0-4A9D-BF7A-5F4D6238F2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885924-32D3-433C-946D-BAFC5C3108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0250" y="247650"/>
            <a:ext cx="8191500" cy="636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85418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A717E3-FFD7-4299-A6C9-F32ADEEA9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5FD289-6AE7-4AEF-8D73-5798C27C52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895AC6-8F7C-466F-BA6F-009E3BEA25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9300" y="409575"/>
            <a:ext cx="8153400" cy="603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30563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28190-A82E-4F31-B757-0B59643FE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CF5835-537F-459F-9408-DC06D60A8F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01A894-2FCF-49EB-B862-4EE893B566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3112" y="195262"/>
            <a:ext cx="8105775" cy="646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23440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F5CE07-446E-4F67-AE73-A208C9248B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3394F2-CC2D-4269-898C-1A01241D2D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8893D7-0637-4EF7-AC92-99C6058479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008" y="0"/>
            <a:ext cx="81999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90065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CB582-4201-471E-933A-7FDF29826F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2AF43E-3E00-43E2-9743-6364A2A773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947C72-A151-4CA5-AB2C-13E673A5ED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3233" y="0"/>
            <a:ext cx="67655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708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DB70A-4EA9-49EE-A5FF-8CDAABD5C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1E5755-5827-4628-90D8-675DD1D73E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72A5CB-2FB0-4AE5-A826-35D75410BF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9287" y="800100"/>
            <a:ext cx="8353425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2297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19193-03BD-492A-AABC-8A6FDD9BF0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8991" y="293796"/>
            <a:ext cx="10515600" cy="1325563"/>
          </a:xfrm>
        </p:spPr>
        <p:txBody>
          <a:bodyPr/>
          <a:lstStyle/>
          <a:p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563CA4-2E14-464F-816D-7D3F5905DC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B2908E-39B9-4DE2-90F2-BA5F6E5E8E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5012" y="1410741"/>
            <a:ext cx="8181975" cy="40100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485C009-47FB-4F1F-BF7B-72389EA15D01}"/>
              </a:ext>
            </a:extLst>
          </p:cNvPr>
          <p:cNvSpPr txBox="1"/>
          <p:nvPr/>
        </p:nvSpPr>
        <p:spPr>
          <a:xfrm>
            <a:off x="6450495" y="571390"/>
            <a:ext cx="2097156" cy="52322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sz="1400" dirty="0" err="1"/>
              <a:t>OrderProcessor</a:t>
            </a:r>
            <a:endParaRPr lang="en-GB" sz="1400" dirty="0"/>
          </a:p>
          <a:p>
            <a:r>
              <a:rPr lang="en-GB" sz="1400" dirty="0" err="1"/>
              <a:t>OrderStatus</a:t>
            </a:r>
            <a:endParaRPr lang="en-NL" sz="1400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7B16960-67F3-4810-A2D2-F9DCA892C591}"/>
              </a:ext>
            </a:extLst>
          </p:cNvPr>
          <p:cNvCxnSpPr>
            <a:stCxn id="6" idx="2"/>
          </p:cNvCxnSpPr>
          <p:nvPr/>
        </p:nvCxnSpPr>
        <p:spPr>
          <a:xfrm flipH="1">
            <a:off x="6440557" y="1094610"/>
            <a:ext cx="1058516" cy="14895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CC391E2-E11A-478A-AD10-E51659FD779C}"/>
              </a:ext>
            </a:extLst>
          </p:cNvPr>
          <p:cNvSpPr txBox="1"/>
          <p:nvPr/>
        </p:nvSpPr>
        <p:spPr>
          <a:xfrm>
            <a:off x="8585856" y="2224801"/>
            <a:ext cx="2897152" cy="73866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sz="1400" dirty="0" err="1"/>
              <a:t>BlobTrigger</a:t>
            </a:r>
            <a:r>
              <a:rPr lang="en-GB" sz="1400" dirty="0"/>
              <a:t>(“orders/{id}”)</a:t>
            </a:r>
          </a:p>
          <a:p>
            <a:r>
              <a:rPr lang="en-GB" sz="1400" dirty="0" err="1"/>
              <a:t>ServiceBusTrigger</a:t>
            </a:r>
            <a:r>
              <a:rPr lang="en-GB" sz="1400" dirty="0"/>
              <a:t>(“</a:t>
            </a:r>
            <a:r>
              <a:rPr lang="en-GB" sz="1400" dirty="0" err="1"/>
              <a:t>OrdersTopic</a:t>
            </a:r>
            <a:r>
              <a:rPr lang="en-GB" sz="1400" dirty="0"/>
              <a:t>”)</a:t>
            </a:r>
          </a:p>
          <a:p>
            <a:r>
              <a:rPr lang="en-GB" sz="1400" dirty="0" err="1"/>
              <a:t>ServiceBus</a:t>
            </a:r>
            <a:r>
              <a:rPr lang="en-GB" sz="1400" dirty="0"/>
              <a:t>(“</a:t>
            </a:r>
            <a:r>
              <a:rPr lang="en-GB" sz="1400" dirty="0" err="1"/>
              <a:t>OrdersTopic</a:t>
            </a:r>
            <a:r>
              <a:rPr lang="en-GB" sz="1400" dirty="0"/>
              <a:t>”)</a:t>
            </a:r>
            <a:endParaRPr lang="en-NL" sz="1400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369F37D-2C57-4B05-A84C-5A1DA3189855}"/>
              </a:ext>
            </a:extLst>
          </p:cNvPr>
          <p:cNvCxnSpPr>
            <a:cxnSpLocks/>
            <a:stCxn id="9" idx="1"/>
          </p:cNvCxnSpPr>
          <p:nvPr/>
        </p:nvCxnSpPr>
        <p:spPr>
          <a:xfrm flipH="1">
            <a:off x="6653526" y="2594133"/>
            <a:ext cx="1932330" cy="6941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8738F45-2761-4A07-97CD-55E869696F05}"/>
              </a:ext>
            </a:extLst>
          </p:cNvPr>
          <p:cNvSpPr txBox="1"/>
          <p:nvPr/>
        </p:nvSpPr>
        <p:spPr>
          <a:xfrm>
            <a:off x="8738411" y="4708595"/>
            <a:ext cx="2897152" cy="52322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sz="1400" dirty="0" err="1"/>
              <a:t>FileAccess.Read</a:t>
            </a:r>
            <a:endParaRPr lang="en-GB" sz="1400" dirty="0"/>
          </a:p>
          <a:p>
            <a:r>
              <a:rPr lang="en-GB" sz="1400" dirty="0" err="1"/>
              <a:t>FileAcces.Write</a:t>
            </a:r>
            <a:endParaRPr lang="en-NL" sz="1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38958C7-A343-4EE9-B85A-A7D3FDBE9101}"/>
              </a:ext>
            </a:extLst>
          </p:cNvPr>
          <p:cNvSpPr txBox="1"/>
          <p:nvPr/>
        </p:nvSpPr>
        <p:spPr>
          <a:xfrm>
            <a:off x="4072663" y="4998233"/>
            <a:ext cx="2897152" cy="73866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sz="1400" dirty="0"/>
              <a:t>Blob(“orders/{id}”</a:t>
            </a:r>
          </a:p>
          <a:p>
            <a:r>
              <a:rPr lang="en-GB" sz="1400" dirty="0" err="1"/>
              <a:t>BlobTrigger</a:t>
            </a:r>
            <a:r>
              <a:rPr lang="en-GB" sz="1400" dirty="0"/>
              <a:t>(“orders/{id}”</a:t>
            </a:r>
          </a:p>
          <a:p>
            <a:r>
              <a:rPr lang="en-GB" sz="1400" dirty="0" err="1"/>
              <a:t>ServiceBus</a:t>
            </a:r>
            <a:r>
              <a:rPr lang="en-GB" sz="1400" dirty="0"/>
              <a:t>(“</a:t>
            </a:r>
            <a:r>
              <a:rPr lang="en-GB" sz="1400" dirty="0" err="1"/>
              <a:t>OrdersTopic</a:t>
            </a:r>
            <a:r>
              <a:rPr lang="en-GB" sz="1400" dirty="0"/>
              <a:t>”</a:t>
            </a:r>
            <a:endParaRPr lang="en-NL" sz="1400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DE7207A-F66B-4B6B-9774-A63DD9B4C000}"/>
              </a:ext>
            </a:extLst>
          </p:cNvPr>
          <p:cNvCxnSpPr>
            <a:cxnSpLocks/>
            <a:stCxn id="16" idx="0"/>
          </p:cNvCxnSpPr>
          <p:nvPr/>
        </p:nvCxnSpPr>
        <p:spPr>
          <a:xfrm flipV="1">
            <a:off x="5521239" y="4001294"/>
            <a:ext cx="183822" cy="9969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6405188-65CF-46D4-834F-D39C6B450642}"/>
              </a:ext>
            </a:extLst>
          </p:cNvPr>
          <p:cNvCxnSpPr>
            <a:cxnSpLocks/>
            <a:stCxn id="15" idx="0"/>
          </p:cNvCxnSpPr>
          <p:nvPr/>
        </p:nvCxnSpPr>
        <p:spPr>
          <a:xfrm flipH="1" flipV="1">
            <a:off x="7619691" y="3873009"/>
            <a:ext cx="2567296" cy="8355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68981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C1B1C6-206E-483A-AEA8-06BF42497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6DF636-1A36-45CD-A0E2-01BB804604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E61871-8867-40D0-9570-B8207E8132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233" y="176213"/>
            <a:ext cx="6076950" cy="15144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1C6DD41-9996-4B79-A605-0D1D3382DC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5498" y="1458097"/>
            <a:ext cx="6956501" cy="5307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139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82212-8B31-44E0-81A4-95B4460A4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4E3D56-5D61-4F13-9687-E1C8389CB6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6EB593-E72D-4DE8-AD79-BE4E2091D4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8951" y="0"/>
            <a:ext cx="66740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727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357</TotalTime>
  <Words>47</Words>
  <Application>Microsoft Office PowerPoint</Application>
  <PresentationFormat>Widescreen</PresentationFormat>
  <Paragraphs>19</Paragraphs>
  <Slides>59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patrick biesheuvel</dc:creator>
  <cp:lastModifiedBy>patrick biesheuvel</cp:lastModifiedBy>
  <cp:revision>8</cp:revision>
  <dcterms:created xsi:type="dcterms:W3CDTF">2021-02-25T08:53:12Z</dcterms:created>
  <dcterms:modified xsi:type="dcterms:W3CDTF">2021-02-25T14:50:48Z</dcterms:modified>
</cp:coreProperties>
</file>